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358" r:id="rId9"/>
    <p:sldId id="359" r:id="rId10"/>
    <p:sldId id="414" r:id="rId11"/>
    <p:sldId id="384" r:id="rId12"/>
    <p:sldId id="415" r:id="rId13"/>
    <p:sldId id="419" r:id="rId14"/>
    <p:sldId id="421" r:id="rId15"/>
    <p:sldId id="285" r:id="rId16"/>
    <p:sldId id="424" r:id="rId17"/>
    <p:sldId id="425" r:id="rId18"/>
    <p:sldId id="430" r:id="rId19"/>
    <p:sldId id="459" r:id="rId20"/>
    <p:sldId id="429" r:id="rId21"/>
    <p:sldId id="428" r:id="rId22"/>
    <p:sldId id="433" r:id="rId23"/>
    <p:sldId id="435" r:id="rId24"/>
    <p:sldId id="460" r:id="rId25"/>
    <p:sldId id="328" r:id="rId26"/>
    <p:sldId id="261" r:id="rId27"/>
    <p:sldId id="356" r:id="rId28"/>
    <p:sldId id="385" r:id="rId29"/>
    <p:sldId id="317" r:id="rId30"/>
    <p:sldId id="263" r:id="rId31"/>
    <p:sldId id="276" r:id="rId32"/>
    <p:sldId id="273" r:id="rId33"/>
    <p:sldId id="413" r:id="rId34"/>
    <p:sldId id="431" r:id="rId35"/>
    <p:sldId id="432" r:id="rId36"/>
    <p:sldId id="284" r:id="rId37"/>
    <p:sldId id="269" r:id="rId38"/>
    <p:sldId id="270" r:id="rId39"/>
    <p:sldId id="271" r:id="rId40"/>
    <p:sldId id="272" r:id="rId41"/>
    <p:sldId id="279" r:id="rId42"/>
    <p:sldId id="418" r:id="rId43"/>
    <p:sldId id="434" r:id="rId44"/>
    <p:sldId id="458" r:id="rId4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5">
          <p15:clr>
            <a:srgbClr val="A4A3A4"/>
          </p15:clr>
        </p15:guide>
        <p15:guide id="2" pos="3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3992D-9269-4B0E-AA2A-CD115B9F8817}" v="29" dt="2020-02-11T11:53:51.638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099" y="48"/>
      </p:cViewPr>
      <p:guideLst>
        <p:guide orient="horz" pos="2475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1F63992D-9269-4B0E-AA2A-CD115B9F8817}"/>
    <pc:docChg chg="undo custSel modSld">
      <pc:chgData name="Jan Coccejus" userId="47bc5df8abf4f7df" providerId="LiveId" clId="{1F63992D-9269-4B0E-AA2A-CD115B9F8817}" dt="2020-02-11T12:19:55.407" v="312" actId="1035"/>
      <pc:docMkLst>
        <pc:docMk/>
      </pc:docMkLst>
      <pc:sldChg chg="addSp modSp">
        <pc:chgData name="Jan Coccejus" userId="47bc5df8abf4f7df" providerId="LiveId" clId="{1F63992D-9269-4B0E-AA2A-CD115B9F8817}" dt="2020-02-11T12:19:55.407" v="312" actId="1035"/>
        <pc:sldMkLst>
          <pc:docMk/>
          <pc:sldMk cId="0" sldId="328"/>
        </pc:sldMkLst>
        <pc:graphicFrameChg chg="mod modGraphic">
          <ac:chgData name="Jan Coccejus" userId="47bc5df8abf4f7df" providerId="LiveId" clId="{1F63992D-9269-4B0E-AA2A-CD115B9F8817}" dt="2020-02-11T12:06:55.564" v="268" actId="1076"/>
          <ac:graphicFrameMkLst>
            <pc:docMk/>
            <pc:sldMk cId="0" sldId="328"/>
            <ac:graphicFrameMk id="11" creationId="{00000000-0000-0000-0000-000000000000}"/>
          </ac:graphicFrameMkLst>
        </pc:graphicFrameChg>
        <pc:picChg chg="mod">
          <ac:chgData name="Jan Coccejus" userId="47bc5df8abf4f7df" providerId="LiveId" clId="{1F63992D-9269-4B0E-AA2A-CD115B9F8817}" dt="2020-02-11T12:11:15.038" v="302" actId="14100"/>
          <ac:picMkLst>
            <pc:docMk/>
            <pc:sldMk cId="0" sldId="328"/>
            <ac:picMk id="12" creationId="{00000000-0000-0000-0000-000000000000}"/>
          </ac:picMkLst>
        </pc:picChg>
        <pc:cxnChg chg="add mod">
          <ac:chgData name="Jan Coccejus" userId="47bc5df8abf4f7df" providerId="LiveId" clId="{1F63992D-9269-4B0E-AA2A-CD115B9F8817}" dt="2020-02-11T12:19:55.407" v="312" actId="1035"/>
          <ac:cxnSpMkLst>
            <pc:docMk/>
            <pc:sldMk cId="0" sldId="328"/>
            <ac:cxnSpMk id="4" creationId="{DD12C0E2-5D0E-47B9-B2E3-57FCC4A84593}"/>
          </ac:cxnSpMkLst>
        </pc:cxnChg>
        <pc:cxnChg chg="add mod">
          <ac:chgData name="Jan Coccejus" userId="47bc5df8abf4f7df" providerId="LiveId" clId="{1F63992D-9269-4B0E-AA2A-CD115B9F8817}" dt="2020-02-11T12:08:51.027" v="299" actId="1076"/>
          <ac:cxnSpMkLst>
            <pc:docMk/>
            <pc:sldMk cId="0" sldId="328"/>
            <ac:cxnSpMk id="7" creationId="{E9E193FB-0FBD-45F8-9F99-18331F63ED66}"/>
          </ac:cxnSpMkLst>
        </pc:cxnChg>
        <pc:cxnChg chg="add mod">
          <ac:chgData name="Jan Coccejus" userId="47bc5df8abf4f7df" providerId="LiveId" clId="{1F63992D-9269-4B0E-AA2A-CD115B9F8817}" dt="2020-02-11T12:19:29.531" v="303" actId="1076"/>
          <ac:cxnSpMkLst>
            <pc:docMk/>
            <pc:sldMk cId="0" sldId="328"/>
            <ac:cxnSpMk id="8" creationId="{53907D20-E29C-4059-B9A6-CBF888A0FFD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6BD-41AC-89AE-EE2826D6E5D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BD-41AC-89AE-EE2826D6E5D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BD-41AC-89AE-EE2826D6E5D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BD-41AC-89AE-EE2826D6E5D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BD-41AC-89AE-EE2826D6E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C4-4457-A6DF-1CF211CDFB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C4-4457-A6DF-1CF211CDF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A1-4F23-8196-17288C69C04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A1-4F23-8196-17288C69C04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A1-4F23-8196-17288C69C04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A1-4F23-8196-17288C69C04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A1-4F23-8196-17288C69C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US"/>
              <a:t>Baseline vs </a:t>
            </a:r>
            <a:r>
              <a:rPr lang="en-US"/>
              <a:t>Superpixel + Normals in Loss Function</a:t>
            </a:r>
          </a:p>
          <a:p>
            <a:pPr defTabSz="914400">
              <a:defRPr/>
            </a:pPr>
            <a:r>
              <a:rPr lang="en-US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F8-487E-B96C-FFC739442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F8-487E-B96C-FFC739442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CC-46F5-9BDF-4C4389D5824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CC-46F5-9BDF-4C4389D58243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CC-46F5-9BDF-4C4389D58243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6CC-46F5-9BDF-4C4389D5824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CC-46F5-9BDF-4C4389D58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E5-4ADE-8818-C15F9F84D4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E5-4ADE-8818-C15F9F84D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2B-4B92-88F0-07DA6E09AB4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B-4B92-88F0-07DA6E09AB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B-4B92-88F0-07DA6E09AB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32B-4B92-88F0-07DA6E09AB4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32B-4B92-88F0-07DA6E09A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D82-4CC0-A208-DE23691DD69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82-4CC0-A208-DE23691DD6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82-4CC0-A208-DE23691DD6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82-4CC0-A208-DE23691DD69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82-4CC0-A208-DE23691DD6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33-42D0-A9EF-123BB5001DC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33-42D0-A9EF-123BB5001D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33-42D0-A9EF-123BB5001D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33-42D0-A9EF-123BB5001DC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33-42D0-A9EF-123BB5001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FB-4BB6-B468-C95C1E80B4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FB-4BB6-B468-C95C1E80B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BB-470C-99FF-A75DB3478A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BB-470C-99FF-A75DB3478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E4E-43E8-AF32-8EB02EE55CB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4E-43E8-AF32-8EB02EE55CB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4E-43E8-AF32-8EB02EE55CB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4E-43E8-AF32-8EB02EE55CB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4E-43E8-AF32-8EB02EE55C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D9-40C3-996B-49E5268EA8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D9-40C3-996B-49E5268EA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28-4C09-8993-379ACF93EB0A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28-4C09-8993-379ACF93EB0A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28-4C09-8993-379ACF93EB0A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28-4C09-8993-379ACF93EB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28-4C09-8993-379ACF93E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59-4B06-BAAE-8FEB9C9280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9-4B06-BAAE-8FEB9C928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B0-4D27-9386-CADF84239BF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B0-4D27-9386-CADF84239BF7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B0-4D27-9386-CADF84239BF7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B0-4D27-9386-CADF84239BF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B0-4D27-9386-CADF84239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9C-4EAD-8492-477DFF3420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9C-4EAD-8492-477DFF342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98-437F-B2F9-2F0663C0955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98-437F-B2F9-2F0663C0955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98-437F-B2F9-2F0663C0955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98-437F-B2F9-2F0663C0955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8-437F-B2F9-2F0663C09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11.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11.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11.02.2020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7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0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6.png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031353" y="152590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/>
              <p:cNvSpPr txBox="1"/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26726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46920"/>
              </p:ext>
            </p:extLst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0179136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50937405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743009287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0394856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687183406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66702617"/>
                  </a:ext>
                </a:extLst>
              </a:tr>
            </a:tbl>
          </a:graphicData>
        </a:graphic>
      </p:graphicFrame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D12C0E2-5D0E-47B9-B2E3-57FCC4A84593}"/>
              </a:ext>
            </a:extLst>
          </p:cNvPr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9E193FB-0FBD-45F8-9F99-18331F63ED66}"/>
              </a:ext>
            </a:extLst>
          </p:cNvPr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3907D20-E29C-4059-B9A6-CBF888A0FFD3}"/>
              </a:ext>
            </a:extLst>
          </p:cNvPr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2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3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6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2716</Words>
  <Application>Microsoft Office PowerPoint</Application>
  <PresentationFormat>Bildschirmpräsentation (4:3)</PresentationFormat>
  <Paragraphs>551</Paragraphs>
  <Slides>44</Slides>
  <Notes>3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155</cp:revision>
  <dcterms:created xsi:type="dcterms:W3CDTF">2020-02-11T11:12:05Z</dcterms:created>
  <dcterms:modified xsi:type="dcterms:W3CDTF">2020-02-11T12:20:00Z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